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9" r:id="rId2"/>
    <p:sldId id="261" r:id="rId3"/>
    <p:sldId id="266" r:id="rId4"/>
    <p:sldId id="267" r:id="rId5"/>
    <p:sldId id="291" r:id="rId6"/>
    <p:sldId id="297" r:id="rId7"/>
    <p:sldId id="271" r:id="rId8"/>
    <p:sldId id="329" r:id="rId9"/>
    <p:sldId id="278" r:id="rId10"/>
    <p:sldId id="294" r:id="rId11"/>
    <p:sldId id="295" r:id="rId12"/>
    <p:sldId id="274" r:id="rId13"/>
    <p:sldId id="304" r:id="rId14"/>
    <p:sldId id="316" r:id="rId15"/>
    <p:sldId id="372" r:id="rId16"/>
    <p:sldId id="385" r:id="rId17"/>
    <p:sldId id="317" r:id="rId18"/>
    <p:sldId id="373" r:id="rId19"/>
    <p:sldId id="386" r:id="rId20"/>
    <p:sldId id="318" r:id="rId21"/>
    <p:sldId id="374" r:id="rId22"/>
    <p:sldId id="387" r:id="rId23"/>
    <p:sldId id="319" r:id="rId24"/>
    <p:sldId id="375" r:id="rId25"/>
    <p:sldId id="388" r:id="rId26"/>
    <p:sldId id="320" r:id="rId27"/>
    <p:sldId id="376" r:id="rId28"/>
    <p:sldId id="389" r:id="rId29"/>
    <p:sldId id="321" r:id="rId30"/>
    <p:sldId id="377" r:id="rId31"/>
    <p:sldId id="390" r:id="rId32"/>
    <p:sldId id="322" r:id="rId33"/>
    <p:sldId id="378" r:id="rId34"/>
    <p:sldId id="391" r:id="rId35"/>
    <p:sldId id="323" r:id="rId36"/>
    <p:sldId id="379" r:id="rId37"/>
    <p:sldId id="392" r:id="rId38"/>
    <p:sldId id="324" r:id="rId39"/>
    <p:sldId id="380" r:id="rId40"/>
    <p:sldId id="393" r:id="rId41"/>
    <p:sldId id="325" r:id="rId42"/>
    <p:sldId id="381" r:id="rId43"/>
    <p:sldId id="394" r:id="rId44"/>
    <p:sldId id="326" r:id="rId45"/>
    <p:sldId id="382" r:id="rId46"/>
    <p:sldId id="395" r:id="rId47"/>
    <p:sldId id="327" r:id="rId48"/>
    <p:sldId id="383" r:id="rId49"/>
    <p:sldId id="396" r:id="rId50"/>
    <p:sldId id="328" r:id="rId51"/>
    <p:sldId id="384" r:id="rId52"/>
    <p:sldId id="397" r:id="rId53"/>
    <p:sldId id="292" r:id="rId54"/>
    <p:sldId id="330" r:id="rId55"/>
    <p:sldId id="342" r:id="rId56"/>
    <p:sldId id="283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53" r:id="rId68"/>
    <p:sldId id="354" r:id="rId69"/>
    <p:sldId id="363" r:id="rId70"/>
    <p:sldId id="364" r:id="rId71"/>
    <p:sldId id="398" r:id="rId72"/>
    <p:sldId id="356" r:id="rId73"/>
    <p:sldId id="365" r:id="rId74"/>
    <p:sldId id="399" r:id="rId75"/>
    <p:sldId id="357" r:id="rId76"/>
    <p:sldId id="366" r:id="rId77"/>
    <p:sldId id="400" r:id="rId78"/>
    <p:sldId id="358" r:id="rId79"/>
    <p:sldId id="367" r:id="rId80"/>
    <p:sldId id="401" r:id="rId81"/>
    <p:sldId id="359" r:id="rId82"/>
    <p:sldId id="368" r:id="rId83"/>
    <p:sldId id="402" r:id="rId84"/>
    <p:sldId id="360" r:id="rId85"/>
    <p:sldId id="369" r:id="rId86"/>
    <p:sldId id="403" r:id="rId87"/>
    <p:sldId id="361" r:id="rId88"/>
    <p:sldId id="370" r:id="rId89"/>
    <p:sldId id="404" r:id="rId90"/>
    <p:sldId id="362" r:id="rId91"/>
    <p:sldId id="371" r:id="rId92"/>
    <p:sldId id="405" r:id="rId93"/>
    <p:sldId id="290" r:id="rId94"/>
    <p:sldId id="293" r:id="rId95"/>
    <p:sldId id="289" r:id="rId9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7A736B"/>
    <a:srgbClr val="B1ABAB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185" autoAdjust="0"/>
  </p:normalViewPr>
  <p:slideViewPr>
    <p:cSldViewPr>
      <p:cViewPr varScale="1">
        <p:scale>
          <a:sx n="154" d="100"/>
          <a:sy n="154" d="100"/>
        </p:scale>
        <p:origin x="366" y="132"/>
      </p:cViewPr>
      <p:guideLst>
        <p:guide orient="horz" pos="2618"/>
        <p:guide pos="3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E20A-27E1-4770-9216-DBEF67997CAD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30B9-9AAA-4BA7-BFD3-4FC1BABB1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071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8425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1627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9788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7795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8453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341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7892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9805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4278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282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25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107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017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1558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3120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5993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5650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2501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40808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211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416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202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54695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2804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8702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38024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83657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89327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5665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57263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5180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676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80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02737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40546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343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0895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342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069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2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8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0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1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9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0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F099-954F-4ED4-86A3-0AD7F13127F0}" type="datetimeFigureOut">
              <a:rPr lang="en-CA" smtClean="0"/>
              <a:t>2014-07-15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5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3.png"/><Relationship Id="rId8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4.png"/><Relationship Id="rId8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5.png"/><Relationship Id="rId8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6.png"/><Relationship Id="rId8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36" Type="http://schemas.openxmlformats.org/officeDocument/2006/relationships/image" Target="../media/image17.pn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7.jpeg"/><Relationship Id="rId8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8.png"/><Relationship Id="rId8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39.png"/><Relationship Id="rId8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0.png"/><Relationship Id="rId8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1.png"/><Relationship Id="rId8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2.png"/><Relationship Id="rId8" Type="http://schemas.openxmlformats.org/officeDocument/2006/relationships/image" Target="../media/image20.jpe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3.png"/><Relationship Id="rId8" Type="http://schemas.openxmlformats.org/officeDocument/2006/relationships/image" Target="../media/image20.jpe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4.png"/><Relationship Id="rId8" Type="http://schemas.openxmlformats.org/officeDocument/2006/relationships/image" Target="../media/image20.jpe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6.xml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54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35" Type="http://schemas.openxmlformats.org/officeDocument/2006/relationships/image" Target="../media/image45.png"/><Relationship Id="rId8" Type="http://schemas.openxmlformats.org/officeDocument/2006/relationships/image" Target="../media/image20.jpe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8.xml"/><Relationship Id="rId34" Type="http://schemas.openxmlformats.org/officeDocument/2006/relationships/image" Target="../media/image32.png"/><Relationship Id="rId7" Type="http://schemas.openxmlformats.org/officeDocument/2006/relationships/slide" Target="slide17.xml"/><Relationship Id="rId12" Type="http://schemas.openxmlformats.org/officeDocument/2006/relationships/image" Target="../media/image22.jpeg"/><Relationship Id="rId17" Type="http://schemas.openxmlformats.org/officeDocument/2006/relationships/slide" Target="slide32.xml"/><Relationship Id="rId25" Type="http://schemas.openxmlformats.org/officeDocument/2006/relationships/slide" Target="slide4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50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3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9.xml"/><Relationship Id="rId23" Type="http://schemas.openxmlformats.org/officeDocument/2006/relationships/slide" Target="slide41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35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20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47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slide" Target="slide87.xml"/><Relationship Id="rId18" Type="http://schemas.openxmlformats.org/officeDocument/2006/relationships/slide" Target="slide90.xml"/><Relationship Id="rId26" Type="http://schemas.openxmlformats.org/officeDocument/2006/relationships/slide" Target="slide67.xml"/><Relationship Id="rId21" Type="http://schemas.openxmlformats.org/officeDocument/2006/relationships/image" Target="../media/image47.jpeg"/><Relationship Id="rId34" Type="http://schemas.openxmlformats.org/officeDocument/2006/relationships/slide" Target="slide63.xml"/><Relationship Id="rId7" Type="http://schemas.openxmlformats.org/officeDocument/2006/relationships/slide" Target="slide56.xml"/><Relationship Id="rId12" Type="http://schemas.openxmlformats.org/officeDocument/2006/relationships/slide" Target="slide81.xml"/><Relationship Id="rId17" Type="http://schemas.openxmlformats.org/officeDocument/2006/relationships/slide" Target="slide84.xml"/><Relationship Id="rId25" Type="http://schemas.openxmlformats.org/officeDocument/2006/relationships/slide" Target="slide64.xml"/><Relationship Id="rId33" Type="http://schemas.openxmlformats.org/officeDocument/2006/relationships/image" Target="../media/image51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78.xml"/><Relationship Id="rId20" Type="http://schemas.openxmlformats.org/officeDocument/2006/relationships/image" Target="../media/image17.png"/><Relationship Id="rId29" Type="http://schemas.openxmlformats.org/officeDocument/2006/relationships/image" Target="../media/image50.jpeg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55.xml"/><Relationship Id="rId24" Type="http://schemas.openxmlformats.org/officeDocument/2006/relationships/slide" Target="slide60.xml"/><Relationship Id="rId32" Type="http://schemas.openxmlformats.org/officeDocument/2006/relationships/slide" Target="slide68.xml"/><Relationship Id="rId37" Type="http://schemas.openxmlformats.org/officeDocument/2006/relationships/image" Target="../media/image2.png"/><Relationship Id="rId5" Type="http://schemas.openxmlformats.org/officeDocument/2006/relationships/slide" Target="slide75.xml"/><Relationship Id="rId15" Type="http://schemas.openxmlformats.org/officeDocument/2006/relationships/slide" Target="slide72.xml"/><Relationship Id="rId23" Type="http://schemas.openxmlformats.org/officeDocument/2006/relationships/image" Target="../media/image49.jpeg"/><Relationship Id="rId28" Type="http://schemas.openxmlformats.org/officeDocument/2006/relationships/slide" Target="slide66.xml"/><Relationship Id="rId36" Type="http://schemas.openxmlformats.org/officeDocument/2006/relationships/image" Target="../media/image53.jpeg"/><Relationship Id="rId10" Type="http://schemas.openxmlformats.org/officeDocument/2006/relationships/slide" Target="slide58.xml"/><Relationship Id="rId19" Type="http://schemas.openxmlformats.org/officeDocument/2006/relationships/slide" Target="slide5.xml"/><Relationship Id="rId31" Type="http://schemas.openxmlformats.org/officeDocument/2006/relationships/slide" Target="slide65.xml"/><Relationship Id="rId4" Type="http://schemas.openxmlformats.org/officeDocument/2006/relationships/notesSlide" Target="../notesSlides/notesSlide3.xml"/><Relationship Id="rId9" Type="http://schemas.openxmlformats.org/officeDocument/2006/relationships/slide" Target="slide62.xml"/><Relationship Id="rId14" Type="http://schemas.openxmlformats.org/officeDocument/2006/relationships/slide" Target="slide69.xml"/><Relationship Id="rId22" Type="http://schemas.openxmlformats.org/officeDocument/2006/relationships/image" Target="../media/image48.jpeg"/><Relationship Id="rId27" Type="http://schemas.openxmlformats.org/officeDocument/2006/relationships/slide" Target="slide59.xml"/><Relationship Id="rId30" Type="http://schemas.openxmlformats.org/officeDocument/2006/relationships/slide" Target="slide61.xml"/><Relationship Id="rId35" Type="http://schemas.openxmlformats.org/officeDocument/2006/relationships/image" Target="../media/image52.jpeg"/><Relationship Id="rId8" Type="http://schemas.openxmlformats.org/officeDocument/2006/relationships/slide" Target="slide57.xml"/><Relationship Id="rId3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4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13" Type="http://schemas.openxmlformats.org/officeDocument/2006/relationships/slide" Target="slide63.xml"/><Relationship Id="rId18" Type="http://schemas.openxmlformats.org/officeDocument/2006/relationships/image" Target="../media/image53.jpe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.png"/><Relationship Id="rId7" Type="http://schemas.openxmlformats.org/officeDocument/2006/relationships/slide" Target="slide55.xml"/><Relationship Id="rId12" Type="http://schemas.openxmlformats.org/officeDocument/2006/relationships/image" Target="../media/image48.jpeg"/><Relationship Id="rId17" Type="http://schemas.openxmlformats.org/officeDocument/2006/relationships/image" Target="../media/image52.jpeg"/><Relationship Id="rId2" Type="http://schemas.openxmlformats.org/officeDocument/2006/relationships/audio" Target="../media/media4.wav"/><Relationship Id="rId16" Type="http://schemas.openxmlformats.org/officeDocument/2006/relationships/slide" Target="slide67.xml"/><Relationship Id="rId20" Type="http://schemas.openxmlformats.org/officeDocument/2006/relationships/image" Target="../media/image51.jpeg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image" Target="../media/image47.jpeg"/><Relationship Id="rId5" Type="http://schemas.openxmlformats.org/officeDocument/2006/relationships/slide" Target="slide59.xml"/><Relationship Id="rId15" Type="http://schemas.openxmlformats.org/officeDocument/2006/relationships/slide" Target="slide64.xml"/><Relationship Id="rId10" Type="http://schemas.openxmlformats.org/officeDocument/2006/relationships/image" Target="../media/image17.png"/><Relationship Id="rId19" Type="http://schemas.openxmlformats.org/officeDocument/2006/relationships/image" Target="../media/image50.jpeg"/><Relationship Id="rId4" Type="http://schemas.openxmlformats.org/officeDocument/2006/relationships/notesSlide" Target="../notesSlides/notesSlide5.xml"/><Relationship Id="rId9" Type="http://schemas.openxmlformats.org/officeDocument/2006/relationships/slide" Target="slide5.xml"/><Relationship Id="rId14" Type="http://schemas.openxmlformats.org/officeDocument/2006/relationships/image" Target="../media/image49.jpeg"/><Relationship Id="rId22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6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7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8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8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2.png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9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0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1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2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3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4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5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6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slide" Target="slide60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57.xml"/><Relationship Id="rId12" Type="http://schemas.openxmlformats.org/officeDocument/2006/relationships/image" Target="../media/image17.png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6.xml"/><Relationship Id="rId11" Type="http://schemas.openxmlformats.org/officeDocument/2006/relationships/slide" Target="slide5.xml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9.xml"/><Relationship Id="rId15" Type="http://schemas.openxmlformats.org/officeDocument/2006/relationships/slide" Target="slide67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7.xml"/><Relationship Id="rId9" Type="http://schemas.openxmlformats.org/officeDocument/2006/relationships/slide" Target="slide58.xml"/><Relationship Id="rId14" Type="http://schemas.openxmlformats.org/officeDocument/2006/relationships/slide" Target="slide64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62.xml"/><Relationship Id="rId3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8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slide" Target="slide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slide" Target="slide5.xml"/><Relationship Id="rId9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55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9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0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1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56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2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3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4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57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5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6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7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58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8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slide" Target="slide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5.jpe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9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0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59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1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2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3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60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4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5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6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61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7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8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5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9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39" Type="http://schemas.openxmlformats.org/officeDocument/2006/relationships/image" Target="../media/image62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40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slide" Target="slide64.xml"/><Relationship Id="rId18" Type="http://schemas.openxmlformats.org/officeDocument/2006/relationships/slide" Target="slide65.xml"/><Relationship Id="rId26" Type="http://schemas.openxmlformats.org/officeDocument/2006/relationships/slide" Target="slide69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62.xml"/><Relationship Id="rId12" Type="http://schemas.openxmlformats.org/officeDocument/2006/relationships/slide" Target="slide60.xml"/><Relationship Id="rId17" Type="http://schemas.openxmlformats.org/officeDocument/2006/relationships/slide" Target="slide61.xml"/><Relationship Id="rId25" Type="http://schemas.openxmlformats.org/officeDocument/2006/relationships/slide" Target="slide87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6.xml"/><Relationship Id="rId20" Type="http://schemas.openxmlformats.org/officeDocument/2006/relationships/slide" Target="slide63.xml"/><Relationship Id="rId29" Type="http://schemas.openxmlformats.org/officeDocument/2006/relationships/slide" Target="slide84.xml"/><Relationship Id="rId1" Type="http://schemas.microsoft.com/office/2007/relationships/media" Target="../media/media4.wav"/><Relationship Id="rId6" Type="http://schemas.openxmlformats.org/officeDocument/2006/relationships/slide" Target="slide57.xml"/><Relationship Id="rId11" Type="http://schemas.openxmlformats.org/officeDocument/2006/relationships/image" Target="../media/image17.png"/><Relationship Id="rId24" Type="http://schemas.openxmlformats.org/officeDocument/2006/relationships/slide" Target="slide81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56.xml"/><Relationship Id="rId15" Type="http://schemas.openxmlformats.org/officeDocument/2006/relationships/slide" Target="slide59.xml"/><Relationship Id="rId23" Type="http://schemas.openxmlformats.org/officeDocument/2006/relationships/image" Target="../media/image46.png"/><Relationship Id="rId28" Type="http://schemas.openxmlformats.org/officeDocument/2006/relationships/slide" Target="slide78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68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41.xml"/><Relationship Id="rId9" Type="http://schemas.openxmlformats.org/officeDocument/2006/relationships/slide" Target="slide55.xml"/><Relationship Id="rId14" Type="http://schemas.openxmlformats.org/officeDocument/2006/relationships/slide" Target="slide67.xml"/><Relationship Id="rId22" Type="http://schemas.openxmlformats.org/officeDocument/2006/relationships/slide" Target="slide75.xml"/><Relationship Id="rId27" Type="http://schemas.openxmlformats.org/officeDocument/2006/relationships/slide" Target="slide72.xml"/><Relationship Id="rId30" Type="http://schemas.openxmlformats.org/officeDocument/2006/relationships/slide" Target="slide90.xml"/><Relationship Id="rId35" Type="http://schemas.openxmlformats.org/officeDocument/2006/relationships/image" Target="../media/image51.jpeg"/><Relationship Id="rId8" Type="http://schemas.openxmlformats.org/officeDocument/2006/relationships/slide" Target="slide58.xml"/><Relationship Id="rId3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2.png"/><Relationship Id="rId3" Type="http://schemas.openxmlformats.org/officeDocument/2006/relationships/image" Target="../media/image46.png"/><Relationship Id="rId7" Type="http://schemas.openxmlformats.org/officeDocument/2006/relationships/image" Target="../media/image49.jpeg"/><Relationship Id="rId12" Type="http://schemas.openxmlformats.org/officeDocument/2006/relationships/image" Target="../media/image6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1.jpeg"/><Relationship Id="rId5" Type="http://schemas.openxmlformats.org/officeDocument/2006/relationships/image" Target="../media/image47.jpeg"/><Relationship Id="rId10" Type="http://schemas.openxmlformats.org/officeDocument/2006/relationships/image" Target="../media/image50.jpeg"/><Relationship Id="rId4" Type="http://schemas.openxmlformats.org/officeDocument/2006/relationships/image" Target="../media/image17.png"/><Relationship Id="rId9" Type="http://schemas.openxmlformats.org/officeDocument/2006/relationships/image" Target="../media/image53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5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293863" y="69954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32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9" name="Picture 2" descr="http://upload.wikimedia.org/wikipedia/commons/c/cf/Yupik_shaman_Nushagak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284" y="411750"/>
              <a:ext cx="257143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4968240" y="4084320"/>
            <a:ext cx="1091185" cy="685800"/>
          </a:xfrm>
          <a:custGeom>
            <a:avLst/>
            <a:gdLst>
              <a:gd name="connsiteX0" fmla="*/ 647700 w 1091185"/>
              <a:gd name="connsiteY0" fmla="*/ 0 h 685800"/>
              <a:gd name="connsiteX1" fmla="*/ 746760 w 1091185"/>
              <a:gd name="connsiteY1" fmla="*/ 15240 h 685800"/>
              <a:gd name="connsiteX2" fmla="*/ 807720 w 1091185"/>
              <a:gd name="connsiteY2" fmla="*/ 60960 h 685800"/>
              <a:gd name="connsiteX3" fmla="*/ 838200 w 1091185"/>
              <a:gd name="connsiteY3" fmla="*/ 68580 h 685800"/>
              <a:gd name="connsiteX4" fmla="*/ 883920 w 1091185"/>
              <a:gd name="connsiteY4" fmla="*/ 99060 h 685800"/>
              <a:gd name="connsiteX5" fmla="*/ 952500 w 1091185"/>
              <a:gd name="connsiteY5" fmla="*/ 137160 h 685800"/>
              <a:gd name="connsiteX6" fmla="*/ 1036320 w 1091185"/>
              <a:gd name="connsiteY6" fmla="*/ 228600 h 685800"/>
              <a:gd name="connsiteX7" fmla="*/ 1074420 w 1091185"/>
              <a:gd name="connsiteY7" fmla="*/ 289560 h 685800"/>
              <a:gd name="connsiteX8" fmla="*/ 1089660 w 1091185"/>
              <a:gd name="connsiteY8" fmla="*/ 350520 h 685800"/>
              <a:gd name="connsiteX9" fmla="*/ 1066800 w 1091185"/>
              <a:gd name="connsiteY9" fmla="*/ 419100 h 685800"/>
              <a:gd name="connsiteX10" fmla="*/ 1043940 w 1091185"/>
              <a:gd name="connsiteY10" fmla="*/ 434340 h 685800"/>
              <a:gd name="connsiteX11" fmla="*/ 1021080 w 1091185"/>
              <a:gd name="connsiteY11" fmla="*/ 464820 h 685800"/>
              <a:gd name="connsiteX12" fmla="*/ 998220 w 1091185"/>
              <a:gd name="connsiteY12" fmla="*/ 472440 h 685800"/>
              <a:gd name="connsiteX13" fmla="*/ 944880 w 1091185"/>
              <a:gd name="connsiteY13" fmla="*/ 510540 h 685800"/>
              <a:gd name="connsiteX14" fmla="*/ 922020 w 1091185"/>
              <a:gd name="connsiteY14" fmla="*/ 518160 h 685800"/>
              <a:gd name="connsiteX15" fmla="*/ 868680 w 1091185"/>
              <a:gd name="connsiteY15" fmla="*/ 541020 h 685800"/>
              <a:gd name="connsiteX16" fmla="*/ 845820 w 1091185"/>
              <a:gd name="connsiteY16" fmla="*/ 548640 h 685800"/>
              <a:gd name="connsiteX17" fmla="*/ 784860 w 1091185"/>
              <a:gd name="connsiteY17" fmla="*/ 579120 h 685800"/>
              <a:gd name="connsiteX18" fmla="*/ 754380 w 1091185"/>
              <a:gd name="connsiteY18" fmla="*/ 594360 h 685800"/>
              <a:gd name="connsiteX19" fmla="*/ 701040 w 1091185"/>
              <a:gd name="connsiteY19" fmla="*/ 617220 h 685800"/>
              <a:gd name="connsiteX20" fmla="*/ 662940 w 1091185"/>
              <a:gd name="connsiteY20" fmla="*/ 624840 h 685800"/>
              <a:gd name="connsiteX21" fmla="*/ 579120 w 1091185"/>
              <a:gd name="connsiteY21" fmla="*/ 662940 h 685800"/>
              <a:gd name="connsiteX22" fmla="*/ 518160 w 1091185"/>
              <a:gd name="connsiteY22" fmla="*/ 670560 h 685800"/>
              <a:gd name="connsiteX23" fmla="*/ 441960 w 1091185"/>
              <a:gd name="connsiteY23" fmla="*/ 685800 h 685800"/>
              <a:gd name="connsiteX24" fmla="*/ 228600 w 1091185"/>
              <a:gd name="connsiteY24" fmla="*/ 678180 h 685800"/>
              <a:gd name="connsiteX25" fmla="*/ 167640 w 1091185"/>
              <a:gd name="connsiteY25" fmla="*/ 640080 h 685800"/>
              <a:gd name="connsiteX26" fmla="*/ 106680 w 1091185"/>
              <a:gd name="connsiteY26" fmla="*/ 586740 h 685800"/>
              <a:gd name="connsiteX27" fmla="*/ 91440 w 1091185"/>
              <a:gd name="connsiteY27" fmla="*/ 556260 h 685800"/>
              <a:gd name="connsiteX28" fmla="*/ 68580 w 1091185"/>
              <a:gd name="connsiteY28" fmla="*/ 533400 h 685800"/>
              <a:gd name="connsiteX29" fmla="*/ 45720 w 1091185"/>
              <a:gd name="connsiteY29" fmla="*/ 472440 h 685800"/>
              <a:gd name="connsiteX30" fmla="*/ 30480 w 1091185"/>
              <a:gd name="connsiteY30" fmla="*/ 441960 h 685800"/>
              <a:gd name="connsiteX31" fmla="*/ 22860 w 1091185"/>
              <a:gd name="connsiteY31" fmla="*/ 388620 h 685800"/>
              <a:gd name="connsiteX32" fmla="*/ 7620 w 1091185"/>
              <a:gd name="connsiteY32" fmla="*/ 365760 h 685800"/>
              <a:gd name="connsiteX33" fmla="*/ 0 w 1091185"/>
              <a:gd name="connsiteY33" fmla="*/ 289560 h 685800"/>
              <a:gd name="connsiteX34" fmla="*/ 22860 w 1091185"/>
              <a:gd name="connsiteY34" fmla="*/ 190500 h 685800"/>
              <a:gd name="connsiteX35" fmla="*/ 76200 w 1091185"/>
              <a:gd name="connsiteY35" fmla="*/ 144780 h 685800"/>
              <a:gd name="connsiteX36" fmla="*/ 106680 w 1091185"/>
              <a:gd name="connsiteY36" fmla="*/ 129540 h 685800"/>
              <a:gd name="connsiteX37" fmla="*/ 213360 w 1091185"/>
              <a:gd name="connsiteY37" fmla="*/ 114300 h 685800"/>
              <a:gd name="connsiteX38" fmla="*/ 289560 w 1091185"/>
              <a:gd name="connsiteY38" fmla="*/ 99060 h 685800"/>
              <a:gd name="connsiteX39" fmla="*/ 312420 w 1091185"/>
              <a:gd name="connsiteY39" fmla="*/ 990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91185" h="685800">
                <a:moveTo>
                  <a:pt x="647700" y="0"/>
                </a:moveTo>
                <a:cubicBezTo>
                  <a:pt x="680720" y="5080"/>
                  <a:pt x="714240" y="7588"/>
                  <a:pt x="746760" y="15240"/>
                </a:cubicBezTo>
                <a:cubicBezTo>
                  <a:pt x="789956" y="25404"/>
                  <a:pt x="769379" y="36997"/>
                  <a:pt x="807720" y="60960"/>
                </a:cubicBezTo>
                <a:cubicBezTo>
                  <a:pt x="816601" y="66511"/>
                  <a:pt x="828040" y="66040"/>
                  <a:pt x="838200" y="68580"/>
                </a:cubicBezTo>
                <a:cubicBezTo>
                  <a:pt x="853440" y="78740"/>
                  <a:pt x="867537" y="90869"/>
                  <a:pt x="883920" y="99060"/>
                </a:cubicBezTo>
                <a:cubicBezTo>
                  <a:pt x="901963" y="108081"/>
                  <a:pt x="938148" y="125200"/>
                  <a:pt x="952500" y="137160"/>
                </a:cubicBezTo>
                <a:cubicBezTo>
                  <a:pt x="983826" y="163265"/>
                  <a:pt x="1011810" y="195920"/>
                  <a:pt x="1036320" y="228600"/>
                </a:cubicBezTo>
                <a:cubicBezTo>
                  <a:pt x="1048048" y="244237"/>
                  <a:pt x="1065814" y="275217"/>
                  <a:pt x="1074420" y="289560"/>
                </a:cubicBezTo>
                <a:cubicBezTo>
                  <a:pt x="1079500" y="309880"/>
                  <a:pt x="1096284" y="330649"/>
                  <a:pt x="1089660" y="350520"/>
                </a:cubicBezTo>
                <a:cubicBezTo>
                  <a:pt x="1082040" y="373380"/>
                  <a:pt x="1086850" y="405734"/>
                  <a:pt x="1066800" y="419100"/>
                </a:cubicBezTo>
                <a:cubicBezTo>
                  <a:pt x="1059180" y="424180"/>
                  <a:pt x="1050416" y="427864"/>
                  <a:pt x="1043940" y="434340"/>
                </a:cubicBezTo>
                <a:cubicBezTo>
                  <a:pt x="1034960" y="443320"/>
                  <a:pt x="1030836" y="456690"/>
                  <a:pt x="1021080" y="464820"/>
                </a:cubicBezTo>
                <a:cubicBezTo>
                  <a:pt x="1014910" y="469962"/>
                  <a:pt x="1005404" y="468848"/>
                  <a:pt x="998220" y="472440"/>
                </a:cubicBezTo>
                <a:cubicBezTo>
                  <a:pt x="974633" y="484234"/>
                  <a:pt x="969041" y="496734"/>
                  <a:pt x="944880" y="510540"/>
                </a:cubicBezTo>
                <a:cubicBezTo>
                  <a:pt x="937906" y="514525"/>
                  <a:pt x="929478" y="515177"/>
                  <a:pt x="922020" y="518160"/>
                </a:cubicBezTo>
                <a:cubicBezTo>
                  <a:pt x="904059" y="525344"/>
                  <a:pt x="886641" y="533836"/>
                  <a:pt x="868680" y="541020"/>
                </a:cubicBezTo>
                <a:cubicBezTo>
                  <a:pt x="861222" y="544003"/>
                  <a:pt x="853132" y="545316"/>
                  <a:pt x="845820" y="548640"/>
                </a:cubicBezTo>
                <a:cubicBezTo>
                  <a:pt x="825138" y="558041"/>
                  <a:pt x="805180" y="568960"/>
                  <a:pt x="784860" y="579120"/>
                </a:cubicBezTo>
                <a:cubicBezTo>
                  <a:pt x="774700" y="584200"/>
                  <a:pt x="764821" y="589885"/>
                  <a:pt x="754380" y="594360"/>
                </a:cubicBezTo>
                <a:cubicBezTo>
                  <a:pt x="736600" y="601980"/>
                  <a:pt x="719391" y="611103"/>
                  <a:pt x="701040" y="617220"/>
                </a:cubicBezTo>
                <a:cubicBezTo>
                  <a:pt x="688753" y="621316"/>
                  <a:pt x="675640" y="622300"/>
                  <a:pt x="662940" y="624840"/>
                </a:cubicBezTo>
                <a:cubicBezTo>
                  <a:pt x="628073" y="645760"/>
                  <a:pt x="620443" y="654085"/>
                  <a:pt x="579120" y="662940"/>
                </a:cubicBezTo>
                <a:cubicBezTo>
                  <a:pt x="559096" y="667231"/>
                  <a:pt x="538360" y="667193"/>
                  <a:pt x="518160" y="670560"/>
                </a:cubicBezTo>
                <a:cubicBezTo>
                  <a:pt x="492609" y="674818"/>
                  <a:pt x="441960" y="685800"/>
                  <a:pt x="441960" y="685800"/>
                </a:cubicBezTo>
                <a:cubicBezTo>
                  <a:pt x="370840" y="683260"/>
                  <a:pt x="299248" y="686743"/>
                  <a:pt x="228600" y="678180"/>
                </a:cubicBezTo>
                <a:cubicBezTo>
                  <a:pt x="224313" y="677660"/>
                  <a:pt x="177059" y="646808"/>
                  <a:pt x="167640" y="640080"/>
                </a:cubicBezTo>
                <a:cubicBezTo>
                  <a:pt x="146867" y="625242"/>
                  <a:pt x="122153" y="607370"/>
                  <a:pt x="106680" y="586740"/>
                </a:cubicBezTo>
                <a:cubicBezTo>
                  <a:pt x="99864" y="577653"/>
                  <a:pt x="98042" y="565503"/>
                  <a:pt x="91440" y="556260"/>
                </a:cubicBezTo>
                <a:cubicBezTo>
                  <a:pt x="85176" y="547491"/>
                  <a:pt x="74844" y="542169"/>
                  <a:pt x="68580" y="533400"/>
                </a:cubicBezTo>
                <a:cubicBezTo>
                  <a:pt x="46248" y="502136"/>
                  <a:pt x="58315" y="506027"/>
                  <a:pt x="45720" y="472440"/>
                </a:cubicBezTo>
                <a:cubicBezTo>
                  <a:pt x="41732" y="461804"/>
                  <a:pt x="35560" y="452120"/>
                  <a:pt x="30480" y="441960"/>
                </a:cubicBezTo>
                <a:cubicBezTo>
                  <a:pt x="27940" y="424180"/>
                  <a:pt x="28021" y="405823"/>
                  <a:pt x="22860" y="388620"/>
                </a:cubicBezTo>
                <a:cubicBezTo>
                  <a:pt x="20228" y="379848"/>
                  <a:pt x="9679" y="374684"/>
                  <a:pt x="7620" y="365760"/>
                </a:cubicBezTo>
                <a:cubicBezTo>
                  <a:pt x="1880" y="340887"/>
                  <a:pt x="2540" y="314960"/>
                  <a:pt x="0" y="289560"/>
                </a:cubicBezTo>
                <a:cubicBezTo>
                  <a:pt x="4794" y="246415"/>
                  <a:pt x="-651" y="223415"/>
                  <a:pt x="22860" y="190500"/>
                </a:cubicBezTo>
                <a:cubicBezTo>
                  <a:pt x="32915" y="176423"/>
                  <a:pt x="62773" y="153172"/>
                  <a:pt x="76200" y="144780"/>
                </a:cubicBezTo>
                <a:cubicBezTo>
                  <a:pt x="85833" y="138760"/>
                  <a:pt x="95591" y="132004"/>
                  <a:pt x="106680" y="129540"/>
                </a:cubicBezTo>
                <a:cubicBezTo>
                  <a:pt x="141746" y="121748"/>
                  <a:pt x="178511" y="123012"/>
                  <a:pt x="213360" y="114300"/>
                </a:cubicBezTo>
                <a:cubicBezTo>
                  <a:pt x="243632" y="106732"/>
                  <a:pt x="255930" y="102797"/>
                  <a:pt x="289560" y="99060"/>
                </a:cubicBezTo>
                <a:cubicBezTo>
                  <a:pt x="297133" y="98219"/>
                  <a:pt x="304800" y="99060"/>
                  <a:pt x="312420" y="990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1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9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4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0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8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  <p:pic>
        <p:nvPicPr>
          <p:cNvPr id="8" name="1. 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2334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8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4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2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0" y="-1225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10" descr="http://www.hills.ca/images/products/3070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107" y="411750"/>
              <a:ext cx="283286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51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5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8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29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3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9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7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6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2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rot="19910734">
            <a:off x="3446" y="1248317"/>
            <a:ext cx="91371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600" dirty="0"/>
              <a:t>REMOVED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5574" y="732047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641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96285" y="849641"/>
            <a:ext cx="867225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Community</a:t>
            </a:r>
          </a:p>
        </p:txBody>
      </p: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" y="804047"/>
            <a:ext cx="316676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3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0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1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8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9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10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1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1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2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2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3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3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4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4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5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5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6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6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7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7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8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8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8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9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10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1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1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8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9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10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1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1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10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4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1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5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1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6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10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4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7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1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1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4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9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7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1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8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7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30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1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1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2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2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0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4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1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8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1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1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9" name="Rectangle 88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9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1" name="Rectangle 110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4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8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ounded Rectangle 87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13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7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5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5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5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7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9" name="Rectangle 88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9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1" name="Rectangle 110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4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0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5" name="Picture 34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88" y="25774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1" name="Rounded Rectangle 90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10" name="Rectangle 109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1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ectangle 111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4" name="Rectangle 123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6" name="Rectangle 125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7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1" name="Rounded Rectangle 90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10" name="Rectangle 109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1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ectangle 111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4" name="Rectangle 123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6" name="Rectangle 125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7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1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7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2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9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6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5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9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28" name="Rounded Rectangle 27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Group 53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Oval 61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  <p:pic>
        <p:nvPicPr>
          <p:cNvPr id="39" name="Picture 38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88" y="2577450"/>
            <a:ext cx="74377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9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4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3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4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9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3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396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0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0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2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7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4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6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8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3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7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8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6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5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04" name="Rectangle 10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Rectangle 10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9686</TotalTime>
  <Words>8347</Words>
  <Application>Microsoft Office PowerPoint</Application>
  <PresentationFormat>On-screen Show (16:9)</PresentationFormat>
  <Paragraphs>1792</Paragraphs>
  <Slides>95</Slides>
  <Notes>42</Notes>
  <HiddenSlides>6</HiddenSlides>
  <MMClips>84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nunacom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Brendan</cp:lastModifiedBy>
  <cp:revision>121</cp:revision>
  <dcterms:created xsi:type="dcterms:W3CDTF">2013-11-07T21:08:06Z</dcterms:created>
  <dcterms:modified xsi:type="dcterms:W3CDTF">2014-07-15T18:45:07Z</dcterms:modified>
</cp:coreProperties>
</file>